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431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9890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6145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120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2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599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3484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0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338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0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41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71954-88FF-41DB-BFC5-ECB800699077}" type="datetimeFigureOut">
              <a:rPr lang="es-ES" smtClean="0"/>
              <a:t>25/08/2022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93BFC-AC19-4828-A855-B5C4F708C6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258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alosnocultura.com/2022/08/24/vias-pecuarias-del-termino-municipal-de-alosn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026F9-7C05-D39B-1FCE-90465EF218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9856" y="601462"/>
            <a:ext cx="4039340" cy="5655076"/>
          </a:xfrm>
        </p:spPr>
        <p:txBody>
          <a:bodyPr>
            <a:normAutofit/>
          </a:bodyPr>
          <a:lstStyle/>
          <a:p>
            <a:r>
              <a:rPr lang="es-ES" altLang="es-ES" sz="2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Mapas Topográficos de Alosno del año 1899.</a:t>
            </a:r>
            <a:br>
              <a:rPr lang="es-ES" altLang="es-ES" sz="2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altLang="es-E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altLang="es-E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altLang="es-E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altLang="es-E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altLang="es-E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Adjuntamos estos mapas en PowerPoint por tener así más resolución a la hora de consultar datos.</a:t>
            </a:r>
            <a:br>
              <a:rPr lang="es-ES" altLang="es-E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altLang="es-E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altLang="es-ES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3AD4F80F-52DC-5849-7539-85F919B13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31763"/>
            <a:ext cx="3603625" cy="659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3">
            <a:extLst>
              <a:ext uri="{FF2B5EF4-FFF2-40B4-BE49-F238E27FC236}">
                <a16:creationId xmlns:a16="http://schemas.microsoft.com/office/drawing/2014/main" id="{D04568EB-A08E-33B8-30D4-57C42AAB7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129" y="6173310"/>
            <a:ext cx="1417566" cy="16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765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598E7A-264A-0E2F-E4E5-A99FDECE3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C0994CC-F61C-A78E-CAA7-94D70B8E1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196"/>
            <a:ext cx="9144000" cy="6599608"/>
          </a:xfrm>
          <a:prstGeom prst="rect">
            <a:avLst/>
          </a:prstGeom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1ABB4932-9ED7-84E6-D884-72A9E048B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967" y="6492874"/>
            <a:ext cx="12573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05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61E47E-962C-E4CF-5AA4-49315A70F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88E46D-04A4-E761-D4FB-E247B3D4E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335"/>
            <a:ext cx="9144000" cy="6695329"/>
          </a:xfrm>
          <a:prstGeom prst="rect">
            <a:avLst/>
          </a:prstGeom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F4517620-0C93-E449-10A8-17703A17C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785" y="6492874"/>
            <a:ext cx="12573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909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D84565-75C3-8A70-1D16-652087790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3818AEB-F667-2B2F-BBE9-DF3EB2B9D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776"/>
            <a:ext cx="9144000" cy="6630448"/>
          </a:xfrm>
          <a:prstGeom prst="rect">
            <a:avLst/>
          </a:prstGeom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EA9F3E74-0F19-3231-64A9-92445906D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8" y="6492874"/>
            <a:ext cx="12573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786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2F3981-79CB-4803-CD32-C3D57D238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B1D8FDC-6F94-2133-E971-1C2725224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83"/>
            <a:ext cx="9144000" cy="6785834"/>
          </a:xfrm>
          <a:prstGeom prst="rect">
            <a:avLst/>
          </a:prstGeom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1179221B-00F8-F853-F423-8100CD600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642" y="6571958"/>
            <a:ext cx="12573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704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F0899-08E7-F645-93D2-AA035E7C3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538EB4A-EC5C-47EF-9045-1403A7ABB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228"/>
            <a:ext cx="9144000" cy="6611543"/>
          </a:xfrm>
          <a:prstGeom prst="rect">
            <a:avLst/>
          </a:prstGeom>
        </p:spPr>
      </p:pic>
      <p:pic>
        <p:nvPicPr>
          <p:cNvPr id="6" name="Imagen 3">
            <a:extLst>
              <a:ext uri="{FF2B5EF4-FFF2-40B4-BE49-F238E27FC236}">
                <a16:creationId xmlns:a16="http://schemas.microsoft.com/office/drawing/2014/main" id="{457B9E1B-747D-6F68-0C5B-74B82CBEB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887" y="6587134"/>
            <a:ext cx="12573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884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5">
            <a:extLst>
              <a:ext uri="{FF2B5EF4-FFF2-40B4-BE49-F238E27FC236}">
                <a16:creationId xmlns:a16="http://schemas.microsoft.com/office/drawing/2014/main" id="{F85D4D4E-94B2-1195-8D5E-4B32AD4ABE35}"/>
              </a:ext>
            </a:extLst>
          </p:cNvPr>
          <p:cNvSpPr txBox="1">
            <a:spLocks noChangeArrowheads="1"/>
          </p:cNvSpPr>
          <p:nvPr/>
        </p:nvSpPr>
        <p:spPr>
          <a:xfrm>
            <a:off x="293687" y="936624"/>
            <a:ext cx="8556625" cy="555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altLang="es-E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s-ES" altLang="es-E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altLang="es-E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altLang="es-E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Mapas empleados en el trabajo sobre las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altLang="es-E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Vías Pecuarias del término municipal de Alosno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ES" altLang="es-E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altLang="es-ES" sz="18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https://alosnocultura.com/2022/08/24/vias-pecuarias-del-termino-municipal-de-alosno/</a:t>
            </a:r>
            <a:endParaRPr lang="es-ES" altLang="es-ES" sz="1800" u="sng" dirty="0">
              <a:solidFill>
                <a:srgbClr val="0563C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ES" altLang="es-ES" sz="1800" u="sng" dirty="0">
              <a:solidFill>
                <a:srgbClr val="0563C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ES" altLang="es-ES" sz="1800" u="sng" dirty="0">
              <a:solidFill>
                <a:srgbClr val="0563C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s-ES" altLang="es-ES" sz="18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altLang="es-E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altLang="es-ES" sz="3200" dirty="0">
                <a:solidFill>
                  <a:srgbClr val="C00000"/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Antonio Blanco Bautista</a:t>
            </a:r>
            <a:br>
              <a:rPr lang="es-ES" alt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altLang="es-E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 de agosto de 2022</a:t>
            </a:r>
            <a:br>
              <a:rPr lang="es-ES" altLang="es-E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altLang="es-E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id="{31D7B507-D003-00A6-A7CD-8134064BA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11" y="4309477"/>
            <a:ext cx="31273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6092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72</Words>
  <Application>Microsoft Office PowerPoint</Application>
  <PresentationFormat>Presentación en pantalla (4:3)</PresentationFormat>
  <Paragraphs>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Lucida Calligraphy</vt:lpstr>
      <vt:lpstr>Times New Roman</vt:lpstr>
      <vt:lpstr>Tema de Office</vt:lpstr>
      <vt:lpstr>Mapas Topográficos de Alosno del año 1899.     Adjuntamos estos mapas en PowerPoint por tener así más resolución a la hora de consultar datos.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Mapas Topográficos de Alosno del año 1899.     Adjuntamos estos mapas en PowerPoint por tener así más resolución a la hora de consultar datos.   </dc:title>
  <dc:creator>ANTONIO BLANCO BAUTISTA</dc:creator>
  <cp:lastModifiedBy>ANTONIO BLANCO BAUTISTA</cp:lastModifiedBy>
  <cp:revision>1</cp:revision>
  <dcterms:created xsi:type="dcterms:W3CDTF">2022-08-25T10:30:37Z</dcterms:created>
  <dcterms:modified xsi:type="dcterms:W3CDTF">2022-08-25T10:42:09Z</dcterms:modified>
</cp:coreProperties>
</file>